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2/15/2011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15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1990-91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U15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</a:t>
            </a:r>
            <a:r>
              <a:rPr lang="en-GB" sz="4000" b="1" dirty="0" smtClean="0"/>
              <a:t>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1990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Trysports &amp; Cherwell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Middleton ? V ? Bloxham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Adams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Reid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</a:t>
            </a:r>
            <a:r>
              <a:rPr lang="en-GB" sz="1800" b="1" dirty="0" err="1" smtClean="0"/>
              <a:t>Golsby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Si. Ream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Merry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</a:t>
            </a:r>
            <a:r>
              <a:rPr lang="en-GB" sz="1800" b="1" dirty="0" err="1" smtClean="0"/>
              <a:t>Munday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Markham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Kennedy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Smith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Smart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Allen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Wylie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 A. Thrasher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33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MIDDLETON CHENEY</vt:lpstr>
      <vt:lpstr>UNDER 15 TEAM</vt:lpstr>
      <vt:lpstr>November 25th 1990  Trysports &amp; Cherwell U15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62</cp:revision>
  <dcterms:created xsi:type="dcterms:W3CDTF">2009-04-11T11:47:07Z</dcterms:created>
  <dcterms:modified xsi:type="dcterms:W3CDTF">2011-02-15T09:28:41Z</dcterms:modified>
</cp:coreProperties>
</file>