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3141B-BDB2-4B10-954C-43FAC841F267}" type="datetimeFigureOut">
              <a:rPr lang="en-US" smtClean="0"/>
              <a:pPr/>
              <a:t>2/15/2011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E3ACD-DFD1-4777-B928-23B5A65D039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2/15/2011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2/15/2011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2/15/2011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2/15/2011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2/15/2011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2/15/2011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2/15/2011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2/15/2011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2/15/2011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2/15/2011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2/15/2011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0A391-198D-4046-928D-463227F3BDCA}" type="datetimeFigureOut">
              <a:rPr lang="en-US" smtClean="0"/>
              <a:pPr/>
              <a:t>2/15/2011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MIDDLETON CHENEY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FOOTBALL CLUB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UNDER </a:t>
            </a:r>
            <a:r>
              <a:rPr lang="en-GB" b="1" dirty="0" smtClean="0"/>
              <a:t>15 </a:t>
            </a:r>
            <a:r>
              <a:rPr lang="en-GB" b="1" dirty="0"/>
              <a:t>TEAM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dirty="0" smtClean="0"/>
              <a:t>1990-91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SEASON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 CHERWELL &amp; DISTRICT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BOYS LEAGUE U15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&amp; </a:t>
            </a:r>
            <a:r>
              <a:rPr lang="en-GB" b="1" dirty="0"/>
              <a:t>CUPS</a:t>
            </a:r>
          </a:p>
          <a:p>
            <a:pPr algn="ctr">
              <a:buFontTx/>
              <a:buNone/>
            </a:pPr>
            <a:endParaRPr lang="en-GB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</a:t>
            </a:r>
            <a:r>
              <a:rPr lang="en-GB" sz="4000" b="1" dirty="0" smtClean="0"/>
              <a:t>ber </a:t>
            </a:r>
            <a:r>
              <a:rPr lang="en-GB" sz="4000" b="1" dirty="0" smtClean="0"/>
              <a:t>25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1990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Trysports &amp; Cherwell U15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</a:t>
            </a:r>
            <a:r>
              <a:rPr lang="en-GB" sz="2000" b="1" dirty="0" smtClean="0"/>
              <a:t>  Middleton ? V ? Bloxham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Adams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Reid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M. </a:t>
            </a:r>
            <a:r>
              <a:rPr lang="en-GB" sz="1800" b="1" dirty="0" err="1" smtClean="0"/>
              <a:t>Golsby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Si. Ream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Merry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</a:t>
            </a:r>
            <a:r>
              <a:rPr lang="en-GB" sz="1800" b="1" dirty="0" err="1" smtClean="0"/>
              <a:t>Munday</a:t>
            </a:r>
            <a:r>
              <a:rPr lang="en-GB" sz="1800" b="1" dirty="0"/>
              <a:t>	</a:t>
            </a:r>
            <a:r>
              <a:rPr lang="en-GB" sz="1800" b="1" dirty="0" smtClean="0"/>
              <a:t>		Goal </a:t>
            </a:r>
            <a:r>
              <a:rPr lang="en-GB" sz="1800" b="1" dirty="0"/>
              <a:t>scorers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N. Markham</a:t>
            </a:r>
            <a:r>
              <a:rPr lang="en-GB" sz="18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Kennedy</a:t>
            </a:r>
            <a:r>
              <a:rPr lang="en-GB" sz="1800" b="1" dirty="0"/>
              <a:t>	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B. Smith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R. Smart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Allen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S. Thompson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N. Wylie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Sub- A. Thrasher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33</Words>
  <Application>Microsoft Office PowerPoint</Application>
  <PresentationFormat>On-screen Show (4:3)</PresentationFormat>
  <Paragraphs>29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MIDDLETON CHENEY</vt:lpstr>
      <vt:lpstr>UNDER 15 TEAM</vt:lpstr>
      <vt:lpstr>November 25th 1990  Trysports &amp; Cherwell U15 League - Home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MIDDLETON CHENEY</dc:title>
  <dc:creator>tich</dc:creator>
  <cp:lastModifiedBy>tich</cp:lastModifiedBy>
  <cp:revision>62</cp:revision>
  <dcterms:created xsi:type="dcterms:W3CDTF">2009-04-11T11:47:07Z</dcterms:created>
  <dcterms:modified xsi:type="dcterms:W3CDTF">2011-02-15T09:28:41Z</dcterms:modified>
</cp:coreProperties>
</file>